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508" r:id="rId4"/>
    <p:sldId id="507" r:id="rId5"/>
    <p:sldId id="502" r:id="rId6"/>
    <p:sldId id="687" r:id="rId7"/>
    <p:sldId id="503" r:id="rId8"/>
    <p:sldId id="501" r:id="rId9"/>
    <p:sldId id="492" r:id="rId10"/>
    <p:sldId id="490" r:id="rId11"/>
    <p:sldId id="491" r:id="rId12"/>
    <p:sldId id="509" r:id="rId13"/>
    <p:sldId id="489" r:id="rId14"/>
    <p:sldId id="493" r:id="rId15"/>
    <p:sldId id="494" r:id="rId16"/>
    <p:sldId id="497" r:id="rId17"/>
    <p:sldId id="688" r:id="rId18"/>
    <p:sldId id="477" r:id="rId19"/>
    <p:sldId id="399" r:id="rId20"/>
    <p:sldId id="409" r:id="rId21"/>
    <p:sldId id="481" r:id="rId22"/>
    <p:sldId id="482" r:id="rId23"/>
    <p:sldId id="6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file section and Create New project from Template and Select SAP Fiori application and click on Start.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84" y="2447378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run Configuration and Run project and Open URL in Chrome.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6DAFF-061C-4C5A-B9A2-DF82D517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7" y="2558390"/>
            <a:ext cx="3704632" cy="217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AC0EC-A17E-48B4-8DAD-D8706175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818" y="2283451"/>
            <a:ext cx="2786145" cy="24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51CEC26-A467-4CCD-B588-A182380B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3979AA-B6FA-43CB-B1EA-BC316FE64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2" name="Footer Placeholder 45">
            <a:extLst>
              <a:ext uri="{FF2B5EF4-FFF2-40B4-BE49-F238E27FC236}">
                <a16:creationId xmlns:a16="http://schemas.microsoft.com/office/drawing/2014/main" id="{FB6D1F85-43E4-41B9-B757-24306DE1D7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3A7E694E-1F24-4EAF-ABC3-46C5B6E15E57}"/>
              </a:ext>
            </a:extLst>
          </p:cNvPr>
          <p:cNvSpPr/>
          <p:nvPr/>
        </p:nvSpPr>
        <p:spPr>
          <a:xfrm>
            <a:off x="8360928" y="301129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04D56-72C2-435F-B222-A8A06B36D6D7}"/>
              </a:ext>
            </a:extLst>
          </p:cNvPr>
          <p:cNvSpPr txBox="1"/>
          <p:nvPr/>
        </p:nvSpPr>
        <p:spPr>
          <a:xfrm>
            <a:off x="404446" y="783587"/>
            <a:ext cx="890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beauty in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38C2D-46FD-486E-8587-4FD70136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4" y="2303585"/>
            <a:ext cx="3565642" cy="2255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E65DE-637A-40F0-888C-62DA8E6E5BDF}"/>
              </a:ext>
            </a:extLst>
          </p:cNvPr>
          <p:cNvSpPr txBox="1"/>
          <p:nvPr/>
        </p:nvSpPr>
        <p:spPr>
          <a:xfrm>
            <a:off x="187354" y="1568418"/>
            <a:ext cx="412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 to view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“Fiori open Guided development..”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2DFB09EE-DCF9-4503-8A0B-10DD1B32591B}"/>
              </a:ext>
            </a:extLst>
          </p:cNvPr>
          <p:cNvSpPr/>
          <p:nvPr/>
        </p:nvSpPr>
        <p:spPr>
          <a:xfrm>
            <a:off x="4116919" y="3037672"/>
            <a:ext cx="387329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1CCBB-8EF3-47DB-8984-FD197E9D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90" y="2316843"/>
            <a:ext cx="3502196" cy="2241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F4D2FD-F8C7-438F-9AD5-951CA2527E92}"/>
              </a:ext>
            </a:extLst>
          </p:cNvPr>
          <p:cNvSpPr txBox="1"/>
          <p:nvPr/>
        </p:nvSpPr>
        <p:spPr>
          <a:xfrm>
            <a:off x="4681490" y="1814639"/>
            <a:ext cx="39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whatever you want to do in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A47749-1565-46E6-8FFA-C4B7096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961" y="2308015"/>
            <a:ext cx="3124522" cy="2241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544ED-4ED7-4C1B-AF9F-A1E83C1A02D5}"/>
              </a:ext>
            </a:extLst>
          </p:cNvPr>
          <p:cNvSpPr txBox="1"/>
          <p:nvPr/>
        </p:nvSpPr>
        <p:spPr>
          <a:xfrm>
            <a:off x="8988578" y="1850798"/>
            <a:ext cx="302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this code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List Report App look like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B2831-DD28-4ED2-9BAF-8286517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6" y="1538544"/>
            <a:ext cx="7121769" cy="5155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60F39-3E1D-4D42-A73E-8E2AC8978D78}"/>
              </a:ext>
            </a:extLst>
          </p:cNvPr>
          <p:cNvSpPr txBox="1"/>
          <p:nvPr/>
        </p:nvSpPr>
        <p:spPr>
          <a:xfrm>
            <a:off x="213360" y="729652"/>
            <a:ext cx="10785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Fiori Element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List reports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one of the standard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Fiori floorplans which offers features like users can view a large set of items. User can search the relevant items using filters, sorting, and grouping as out of box feature of this floorplan.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GITHUB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D97F0-8D35-46DD-8DC2-B1A1D7F94F40}"/>
              </a:ext>
            </a:extLst>
          </p:cNvPr>
          <p:cNvSpPr txBox="1"/>
          <p:nvPr/>
        </p:nvSpPr>
        <p:spPr>
          <a:xfrm>
            <a:off x="261764" y="779090"/>
            <a:ext cx="88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git repo to our project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A119F-2C41-4C65-A27D-015FFB6B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1" y="1490171"/>
            <a:ext cx="2827265" cy="36502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A8A3AC-6F3C-4385-B5A7-30EC0330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6" y="1490171"/>
            <a:ext cx="3468688" cy="36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DB492-2F3D-492C-9A49-7BE6E330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873" y="2931744"/>
            <a:ext cx="3544504" cy="5639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33C63C-28EA-4634-8F42-FCBBCA130C34}"/>
              </a:ext>
            </a:extLst>
          </p:cNvPr>
          <p:cNvSpPr/>
          <p:nvPr/>
        </p:nvSpPr>
        <p:spPr>
          <a:xfrm>
            <a:off x="3251200" y="2945987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AF6700-7A2D-4556-BED2-EFC51861D52D}"/>
              </a:ext>
            </a:extLst>
          </p:cNvPr>
          <p:cNvSpPr/>
          <p:nvPr/>
        </p:nvSpPr>
        <p:spPr>
          <a:xfrm>
            <a:off x="7760061" y="2931744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4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Gi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 Hub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/n/ui2/flpd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10461"/>
              </p:ext>
            </p:extLst>
          </p:nvPr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14296</TotalTime>
  <Words>1338</Words>
  <Application>Microsoft Office PowerPoint</Application>
  <PresentationFormat>Widescreen</PresentationFormat>
  <Paragraphs>201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SAP Fiori Element</vt:lpstr>
      <vt:lpstr>SAP Fiori Element App looks like as:</vt:lpstr>
      <vt:lpstr>PowerPoint Presentation</vt:lpstr>
      <vt:lpstr>Annotation</vt:lpstr>
      <vt:lpstr>Create List Report Fiori Element App</vt:lpstr>
      <vt:lpstr>Create List Report Fiori Element App</vt:lpstr>
      <vt:lpstr>List Report App look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657</cp:revision>
  <dcterms:created xsi:type="dcterms:W3CDTF">2016-07-10T03:33:26Z</dcterms:created>
  <dcterms:modified xsi:type="dcterms:W3CDTF">2021-06-02T10:11:31Z</dcterms:modified>
</cp:coreProperties>
</file>